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5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3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4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3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6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9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3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9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9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EAB5-00CD-4E55-AB9D-D3826EE10D0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21BC-865F-44B0-8AEB-8CA0ED78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Мастер-класс</a:t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r>
              <a:rPr lang="ru-RU" sz="4000" b="1" i="1" dirty="0" smtClean="0">
                <a:solidFill>
                  <a:srgbClr val="00B050"/>
                </a:solidFill>
              </a:rPr>
              <a:t>«</a:t>
            </a:r>
            <a:r>
              <a:rPr lang="ru-RU" sz="4000" b="1" i="1" dirty="0">
                <a:solidFill>
                  <a:srgbClr val="00B050"/>
                </a:solidFill>
              </a:rPr>
              <a:t>Лабиринты </a:t>
            </a:r>
            <a:r>
              <a:rPr lang="ru-RU" sz="4000" b="1" i="1" dirty="0" smtClean="0">
                <a:solidFill>
                  <a:srgbClr val="00B050"/>
                </a:solidFill>
              </a:rPr>
              <a:t>здоровья по теме </a:t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r>
              <a:rPr lang="ru-RU" sz="4000" b="1" i="1" dirty="0" smtClean="0">
                <a:solidFill>
                  <a:srgbClr val="00B050"/>
                </a:solidFill>
              </a:rPr>
              <a:t>«Гаджеты</a:t>
            </a:r>
            <a:r>
              <a:rPr lang="ru-RU" sz="4000" b="1" i="1" dirty="0">
                <a:solidFill>
                  <a:srgbClr val="00B050"/>
                </a:solidFill>
              </a:rPr>
              <a:t>: вред </a:t>
            </a:r>
            <a:r>
              <a:rPr lang="ru-RU" sz="4000" b="1" i="1" dirty="0" smtClean="0">
                <a:solidFill>
                  <a:srgbClr val="00B050"/>
                </a:solidFill>
              </a:rPr>
              <a:t>или </a:t>
            </a:r>
            <a:r>
              <a:rPr lang="ru-RU" sz="4000" b="1" i="1" dirty="0">
                <a:solidFill>
                  <a:srgbClr val="00B050"/>
                </a:solidFill>
              </a:rPr>
              <a:t>польза</a:t>
            </a:r>
            <a:r>
              <a:rPr lang="ru-RU" sz="4000" b="1" i="1" dirty="0" smtClean="0">
                <a:solidFill>
                  <a:srgbClr val="00B050"/>
                </a:solidFill>
              </a:rPr>
              <a:t>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3320" y="4941168"/>
            <a:ext cx="612068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</a:rPr>
              <a:t>Топоркова Н. В., учитель химии и биологии ГБОУ школы №663 Московского района Санкт-Петербурга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137404" cy="280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Берегите 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свое здоровье!</a:t>
            </a:r>
            <a:endParaRPr lang="ru-RU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«</a:t>
            </a:r>
            <a:r>
              <a:rPr lang="ru-RU" sz="3600" b="1" dirty="0">
                <a:solidFill>
                  <a:srgbClr val="00B050"/>
                </a:solidFill>
              </a:rPr>
              <a:t>Здоровье</a:t>
            </a:r>
            <a:r>
              <a:rPr lang="ru-RU" sz="3600" dirty="0">
                <a:solidFill>
                  <a:srgbClr val="00B050"/>
                </a:solidFill>
              </a:rPr>
              <a:t> – это </a:t>
            </a:r>
            <a:r>
              <a:rPr lang="ru-RU" sz="3600" b="1" dirty="0">
                <a:solidFill>
                  <a:srgbClr val="00B050"/>
                </a:solidFill>
              </a:rPr>
              <a:t>вершина</a:t>
            </a:r>
            <a:r>
              <a:rPr lang="ru-RU" sz="3600" dirty="0">
                <a:solidFill>
                  <a:srgbClr val="00B050"/>
                </a:solidFill>
              </a:rPr>
              <a:t>, на которую человек должен подняться </a:t>
            </a:r>
            <a:r>
              <a:rPr lang="ru-RU" sz="3600" b="1" dirty="0">
                <a:solidFill>
                  <a:srgbClr val="00B050"/>
                </a:solidFill>
              </a:rPr>
              <a:t>самостоятельно</a:t>
            </a:r>
            <a:r>
              <a:rPr lang="ru-RU" sz="3600" dirty="0">
                <a:solidFill>
                  <a:srgbClr val="00B050"/>
                </a:solidFill>
              </a:rPr>
              <a:t>» </a:t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/>
              <a:t>                                                         (И. </a:t>
            </a:r>
            <a:r>
              <a:rPr lang="ru-RU" sz="3600" dirty="0" err="1"/>
              <a:t>Брехман</a:t>
            </a:r>
            <a:r>
              <a:rPr lang="ru-RU" sz="3600" dirty="0"/>
              <a:t>)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  Нам </a:t>
            </a:r>
            <a:r>
              <a:rPr lang="ru-RU" b="1" dirty="0"/>
              <a:t>предстоит пройти 3 </a:t>
            </a:r>
            <a:r>
              <a:rPr lang="ru-RU" b="1" dirty="0" smtClean="0"/>
              <a:t>этапа по лабиринтам здоровья</a:t>
            </a:r>
            <a:endParaRPr lang="ru-RU" b="1" dirty="0"/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" y="3645024"/>
            <a:ext cx="389572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03" y="4293096"/>
            <a:ext cx="2655310" cy="22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11" y="2708920"/>
            <a:ext cx="3975522" cy="223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ru-RU" b="1" dirty="0" smtClean="0">
                <a:solidFill>
                  <a:srgbClr val="00B050"/>
                </a:solidFill>
              </a:rPr>
              <a:t> задание – «Собери пословицу»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Задача</a:t>
            </a:r>
            <a:r>
              <a:rPr lang="ru-RU" sz="4000" dirty="0" smtClean="0">
                <a:solidFill>
                  <a:srgbClr val="00B050"/>
                </a:solidFill>
              </a:rPr>
              <a:t> данного этапа – </a:t>
            </a:r>
            <a:r>
              <a:rPr lang="ru-RU" sz="4000" dirty="0" smtClean="0"/>
              <a:t>определить проблему, которая возникает при злоупотреблении людей различными гаджетами и девайсами.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971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2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Физкультминутка – динамическая пауза (комплекс упражнений сидя):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Упражнение 1. Шея. </a:t>
            </a:r>
            <a:r>
              <a:rPr lang="ru-RU" dirty="0" smtClean="0"/>
              <a:t>Сидя на стуле, наклоняем голову к груди, описываем головой полукруг, прижав подбородок к груди. Затем опрокидываем голову назад и рисуем полукруг сзади.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Упражнение 2. Шея. </a:t>
            </a:r>
            <a:r>
              <a:rPr lang="ru-RU" dirty="0" smtClean="0"/>
              <a:t>Сидя на стуле, осуществляем наклоны головой вперед, назад, вправо и влево.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Упражнение 3. Спина. </a:t>
            </a:r>
            <a:r>
              <a:rPr lang="ru-RU" dirty="0" smtClean="0"/>
              <a:t>Сидя на стуле, поднимаем руки вверх, соединяем их в замок и тянемся вверх. Задерживаемся на несколько секунд в самой верхней точке и расслабляемся, опуская руки вниз.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Упражнение 4. Пресс. </a:t>
            </a:r>
            <a:r>
              <a:rPr lang="ru-RU" dirty="0" smtClean="0"/>
              <a:t>Сидя на стуле, спина прямая. Делаем глубокий вдох и сильно втягиваем живот, задерживаемся на несколько секунд, затем расслабляемся.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Упражнение 5. Стопы ног</a:t>
            </a:r>
            <a:r>
              <a:rPr lang="ru-RU" dirty="0" smtClean="0"/>
              <a:t>. Сидя на стуле, спина прямая. Делаем перекаты с пятки на носок, с носка на пятку, постучать пятками, постучать носками.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441" y="1856"/>
            <a:ext cx="9144000" cy="18429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</a:t>
            </a:r>
            <a:r>
              <a:rPr lang="ru-RU" b="1" dirty="0" smtClean="0">
                <a:solidFill>
                  <a:srgbClr val="00B050"/>
                </a:solidFill>
              </a:rPr>
              <a:t> задание –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«Что такое хорошо, а что такое плохо»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6675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Задача</a:t>
            </a:r>
            <a:r>
              <a:rPr lang="ru-RU" dirty="0" smtClean="0">
                <a:solidFill>
                  <a:srgbClr val="00B050"/>
                </a:solidFill>
              </a:rPr>
              <a:t> данного этапа – </a:t>
            </a:r>
            <a:r>
              <a:rPr lang="ru-RU" dirty="0" smtClean="0"/>
              <a:t>распределить попарно слова и словосочетания на 2 группы (польза и вред), учитывая принцип «из двух зол меньшее – это польза» и обосновать свой выбор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259715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44342"/>
            <a:ext cx="293846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Физкультминутка –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зрительная гимнастика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1916832"/>
            <a:ext cx="121845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III</a:t>
            </a:r>
            <a:r>
              <a:rPr lang="ru-RU" b="1" dirty="0" smtClean="0">
                <a:solidFill>
                  <a:srgbClr val="00B050"/>
                </a:solidFill>
              </a:rPr>
              <a:t> задание –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«Закончи предложение»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Задача</a:t>
            </a:r>
            <a:r>
              <a:rPr lang="ru-RU" sz="4000" dirty="0" smtClean="0">
                <a:solidFill>
                  <a:srgbClr val="00B050"/>
                </a:solidFill>
              </a:rPr>
              <a:t> данного этапа – </a:t>
            </a:r>
            <a:r>
              <a:rPr lang="ru-RU" sz="4000" dirty="0" smtClean="0"/>
              <a:t>оценить вред и пользу гаджетов в конкретных проблемных ситуациях</a:t>
            </a:r>
            <a:r>
              <a:rPr lang="ru-RU" sz="4000" dirty="0"/>
              <a:t>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985792" cy="28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Физкультминутка –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релаксационная пауза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Мы устали все чуть - чуть.</a:t>
            </a:r>
          </a:p>
          <a:p>
            <a:pPr marL="0" indent="0">
              <a:buNone/>
            </a:pPr>
            <a:r>
              <a:rPr lang="ru-RU" dirty="0" smtClean="0"/>
              <a:t>Предлагаю отдохнуть.</a:t>
            </a:r>
          </a:p>
          <a:p>
            <a:pPr marL="0" indent="0">
              <a:buNone/>
            </a:pPr>
            <a:r>
              <a:rPr lang="ru-RU" dirty="0" smtClean="0"/>
              <a:t>Отдыхайте наши уши,</a:t>
            </a:r>
          </a:p>
          <a:p>
            <a:pPr marL="0" indent="0">
              <a:buNone/>
            </a:pPr>
            <a:r>
              <a:rPr lang="ru-RU" dirty="0" smtClean="0"/>
              <a:t>Тишину мы будем слушать.</a:t>
            </a:r>
          </a:p>
          <a:p>
            <a:pPr marL="0" indent="0">
              <a:buNone/>
            </a:pPr>
            <a:r>
              <a:rPr lang="ru-RU" dirty="0" smtClean="0"/>
              <a:t>И глаза мы закрываем,</a:t>
            </a:r>
          </a:p>
          <a:p>
            <a:pPr marL="0" indent="0">
              <a:buNone/>
            </a:pPr>
            <a:r>
              <a:rPr lang="ru-RU" dirty="0" smtClean="0"/>
              <a:t>И они пусть отдыхают.</a:t>
            </a:r>
          </a:p>
          <a:p>
            <a:pPr marL="0" indent="0">
              <a:buNone/>
            </a:pPr>
            <a:r>
              <a:rPr lang="ru-RU" dirty="0" smtClean="0"/>
              <a:t>В тишине представить море,</a:t>
            </a:r>
          </a:p>
          <a:p>
            <a:pPr marL="0" indent="0">
              <a:buNone/>
            </a:pPr>
            <a:r>
              <a:rPr lang="ru-RU" dirty="0" smtClean="0"/>
              <a:t>Свежий ветер на просторе.</a:t>
            </a:r>
          </a:p>
          <a:p>
            <a:pPr marL="0" indent="0">
              <a:buNone/>
            </a:pPr>
            <a:r>
              <a:rPr lang="ru-RU" dirty="0" smtClean="0"/>
              <a:t>За волной плывет волна,</a:t>
            </a:r>
          </a:p>
          <a:p>
            <a:pPr marL="0" indent="0">
              <a:buNone/>
            </a:pPr>
            <a:r>
              <a:rPr lang="ru-RU" dirty="0" smtClean="0"/>
              <a:t>А в округе тишина.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1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Выводы и рекомендации</a:t>
            </a:r>
            <a:endParaRPr lang="ru-RU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332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 «Лабиринты здоровья по теме  «Гаджеты: вред или польза»»</vt:lpstr>
      <vt:lpstr>«Здоровье – это вершина, на которую человек должен подняться самостоятельно»                                                           (И. Брехман) </vt:lpstr>
      <vt:lpstr>I задание – «Собери пословицу» </vt:lpstr>
      <vt:lpstr>Физкультминутка – динамическая пауза (комплекс упражнений сидя):</vt:lpstr>
      <vt:lpstr>II задание –  «Что такое хорошо, а что такое плохо» </vt:lpstr>
      <vt:lpstr>Физкультминутка –  зрительная гимнастика </vt:lpstr>
      <vt:lpstr>III задание –  «Закончи предложение»</vt:lpstr>
      <vt:lpstr>Физкультминутка –  релаксационная пауза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«Лабиринты здоровья. Гаджеты: вред и польза»</dc:title>
  <dc:creator>Катерина</dc:creator>
  <cp:lastModifiedBy>Пользователь Windows</cp:lastModifiedBy>
  <cp:revision>7</cp:revision>
  <dcterms:created xsi:type="dcterms:W3CDTF">2018-04-03T15:58:27Z</dcterms:created>
  <dcterms:modified xsi:type="dcterms:W3CDTF">2021-03-28T08:36:15Z</dcterms:modified>
</cp:coreProperties>
</file>